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Grandstander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Grandstander-boldItalic.fntdata"/><Relationship Id="rId9" Type="http://schemas.openxmlformats.org/officeDocument/2006/relationships/font" Target="fonts/Grandstand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andstander-regular.fntdata"/><Relationship Id="rId8" Type="http://schemas.openxmlformats.org/officeDocument/2006/relationships/font" Target="fonts/Grandstand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75" y="219400"/>
            <a:ext cx="5388201" cy="711481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76475" y="2536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198625" y="2536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4020775" y="2536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76475" y="8772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2198625" y="8772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4020775" y="8772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376475" y="15770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2198625" y="15770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020775" y="15770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357975" y="2206475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2180125" y="2206475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6" name="Google Shape;66;p13"/>
          <p:cNvSpPr txBox="1"/>
          <p:nvPr>
            <p:ph idx="1" type="subTitle"/>
          </p:nvPr>
        </p:nvSpPr>
        <p:spPr>
          <a:xfrm>
            <a:off x="4002275" y="2206475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422675" y="28359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2244825" y="28359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4066975" y="28359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0" name="Google Shape;70;p13"/>
          <p:cNvSpPr txBox="1"/>
          <p:nvPr>
            <p:ph idx="1" type="subTitle"/>
          </p:nvPr>
        </p:nvSpPr>
        <p:spPr>
          <a:xfrm>
            <a:off x="422675" y="3465325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1" name="Google Shape;71;p13"/>
          <p:cNvSpPr txBox="1"/>
          <p:nvPr>
            <p:ph idx="1" type="subTitle"/>
          </p:nvPr>
        </p:nvSpPr>
        <p:spPr>
          <a:xfrm>
            <a:off x="2244825" y="3465325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2" name="Google Shape;72;p13"/>
          <p:cNvSpPr txBox="1"/>
          <p:nvPr>
            <p:ph idx="1" type="subTitle"/>
          </p:nvPr>
        </p:nvSpPr>
        <p:spPr>
          <a:xfrm>
            <a:off x="4066975" y="3465325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422675" y="41593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4" name="Google Shape;74;p13"/>
          <p:cNvSpPr txBox="1"/>
          <p:nvPr>
            <p:ph idx="1" type="subTitle"/>
          </p:nvPr>
        </p:nvSpPr>
        <p:spPr>
          <a:xfrm>
            <a:off x="2244825" y="41593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5" name="Google Shape;75;p13"/>
          <p:cNvSpPr txBox="1"/>
          <p:nvPr>
            <p:ph idx="1" type="subTitle"/>
          </p:nvPr>
        </p:nvSpPr>
        <p:spPr>
          <a:xfrm>
            <a:off x="4066975" y="41593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422675" y="47945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7" name="Google Shape;77;p13"/>
          <p:cNvSpPr txBox="1"/>
          <p:nvPr>
            <p:ph idx="1" type="subTitle"/>
          </p:nvPr>
        </p:nvSpPr>
        <p:spPr>
          <a:xfrm>
            <a:off x="2244825" y="47945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8" name="Google Shape;78;p13"/>
          <p:cNvSpPr txBox="1"/>
          <p:nvPr>
            <p:ph idx="1" type="subTitle"/>
          </p:nvPr>
        </p:nvSpPr>
        <p:spPr>
          <a:xfrm>
            <a:off x="4066975" y="47945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79" name="Google Shape;79;p13"/>
          <p:cNvSpPr txBox="1"/>
          <p:nvPr>
            <p:ph idx="1" type="subTitle"/>
          </p:nvPr>
        </p:nvSpPr>
        <p:spPr>
          <a:xfrm>
            <a:off x="422675" y="54298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0" name="Google Shape;80;p13"/>
          <p:cNvSpPr txBox="1"/>
          <p:nvPr>
            <p:ph idx="1" type="subTitle"/>
          </p:nvPr>
        </p:nvSpPr>
        <p:spPr>
          <a:xfrm>
            <a:off x="2244825" y="54298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1" name="Google Shape;81;p13"/>
          <p:cNvSpPr txBox="1"/>
          <p:nvPr>
            <p:ph idx="1" type="subTitle"/>
          </p:nvPr>
        </p:nvSpPr>
        <p:spPr>
          <a:xfrm>
            <a:off x="4066975" y="54298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2" name="Google Shape;82;p13"/>
          <p:cNvSpPr txBox="1"/>
          <p:nvPr>
            <p:ph idx="1" type="subTitle"/>
          </p:nvPr>
        </p:nvSpPr>
        <p:spPr>
          <a:xfrm>
            <a:off x="422675" y="60650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3" name="Google Shape;83;p13"/>
          <p:cNvSpPr txBox="1"/>
          <p:nvPr>
            <p:ph idx="1" type="subTitle"/>
          </p:nvPr>
        </p:nvSpPr>
        <p:spPr>
          <a:xfrm>
            <a:off x="2244825" y="60650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4066975" y="606505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376475" y="67003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2198625" y="67003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4020775" y="6700300"/>
            <a:ext cx="1743900" cy="57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latin typeface="Grandstander"/>
                <a:ea typeface="Grandstander"/>
                <a:cs typeface="Grandstander"/>
                <a:sym typeface="Grandstander"/>
              </a:rPr>
              <a:t>Prénom</a:t>
            </a:r>
            <a:endParaRPr b="1" sz="1800">
              <a:latin typeface="Grandstander"/>
              <a:ea typeface="Grandstander"/>
              <a:cs typeface="Grandstander"/>
              <a:sym typeface="Grandstand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