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560000" cx="10692000"/>
  <p:notesSz cx="7560000" cy="10692000"/>
  <p:embeddedFontLst>
    <p:embeddedFont>
      <p:font typeface="Grandstander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381">
          <p15:clr>
            <a:srgbClr val="747775"/>
          </p15:clr>
        </p15:guide>
        <p15:guide id="2" pos="336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381" orient="horz"/>
        <p:guide pos="33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Grandstander-boldItalic.fntdata"/><Relationship Id="rId9" Type="http://schemas.openxmlformats.org/officeDocument/2006/relationships/font" Target="fonts/Grandstander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Grandstander-regular.fntdata"/><Relationship Id="rId8" Type="http://schemas.openxmlformats.org/officeDocument/2006/relationships/font" Target="fonts/Grandstander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7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29800" cy="217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29800" cy="18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0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2675" y="219400"/>
            <a:ext cx="5388201" cy="7114819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76475" y="253650"/>
            <a:ext cx="1743900" cy="57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latin typeface="Grandstander"/>
                <a:ea typeface="Grandstander"/>
                <a:cs typeface="Grandstander"/>
                <a:sym typeface="Grandstander"/>
              </a:rPr>
              <a:t>Prénom</a:t>
            </a:r>
            <a:endParaRPr b="1" sz="1800">
              <a:latin typeface="Grandstander"/>
              <a:ea typeface="Grandstander"/>
              <a:cs typeface="Grandstander"/>
              <a:sym typeface="Grandstander"/>
            </a:endParaRPr>
          </a:p>
        </p:txBody>
      </p:sp>
      <p:sp>
        <p:nvSpPr>
          <p:cNvPr id="56" name="Google Shape;56;p13"/>
          <p:cNvSpPr txBox="1"/>
          <p:nvPr>
            <p:ph idx="1" type="subTitle"/>
          </p:nvPr>
        </p:nvSpPr>
        <p:spPr>
          <a:xfrm>
            <a:off x="2198625" y="253650"/>
            <a:ext cx="1743900" cy="57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latin typeface="Grandstander"/>
                <a:ea typeface="Grandstander"/>
                <a:cs typeface="Grandstander"/>
                <a:sym typeface="Grandstander"/>
              </a:rPr>
              <a:t>Prénom</a:t>
            </a:r>
            <a:endParaRPr b="1" sz="1800">
              <a:latin typeface="Grandstander"/>
              <a:ea typeface="Grandstander"/>
              <a:cs typeface="Grandstander"/>
              <a:sym typeface="Grandstander"/>
            </a:endParaRPr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4020775" y="253650"/>
            <a:ext cx="1743900" cy="57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latin typeface="Grandstander"/>
                <a:ea typeface="Grandstander"/>
                <a:cs typeface="Grandstander"/>
                <a:sym typeface="Grandstander"/>
              </a:rPr>
              <a:t>Prénom</a:t>
            </a:r>
            <a:endParaRPr b="1" sz="1800">
              <a:latin typeface="Grandstander"/>
              <a:ea typeface="Grandstander"/>
              <a:cs typeface="Grandstander"/>
              <a:sym typeface="Grandstander"/>
            </a:endParaRPr>
          </a:p>
        </p:txBody>
      </p:sp>
      <p:sp>
        <p:nvSpPr>
          <p:cNvPr id="58" name="Google Shape;58;p13"/>
          <p:cNvSpPr txBox="1"/>
          <p:nvPr>
            <p:ph idx="1" type="subTitle"/>
          </p:nvPr>
        </p:nvSpPr>
        <p:spPr>
          <a:xfrm>
            <a:off x="376475" y="877250"/>
            <a:ext cx="1743900" cy="57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latin typeface="Grandstander"/>
                <a:ea typeface="Grandstander"/>
                <a:cs typeface="Grandstander"/>
                <a:sym typeface="Grandstander"/>
              </a:rPr>
              <a:t>Prénom</a:t>
            </a:r>
            <a:endParaRPr b="1" sz="1800">
              <a:latin typeface="Grandstander"/>
              <a:ea typeface="Grandstander"/>
              <a:cs typeface="Grandstander"/>
              <a:sym typeface="Grandstander"/>
            </a:endParaRPr>
          </a:p>
        </p:txBody>
      </p:sp>
      <p:sp>
        <p:nvSpPr>
          <p:cNvPr id="59" name="Google Shape;59;p13"/>
          <p:cNvSpPr txBox="1"/>
          <p:nvPr>
            <p:ph idx="1" type="subTitle"/>
          </p:nvPr>
        </p:nvSpPr>
        <p:spPr>
          <a:xfrm>
            <a:off x="2198625" y="877250"/>
            <a:ext cx="1743900" cy="57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latin typeface="Grandstander"/>
                <a:ea typeface="Grandstander"/>
                <a:cs typeface="Grandstander"/>
                <a:sym typeface="Grandstander"/>
              </a:rPr>
              <a:t>Prénom</a:t>
            </a:r>
            <a:endParaRPr b="1" sz="1800">
              <a:latin typeface="Grandstander"/>
              <a:ea typeface="Grandstander"/>
              <a:cs typeface="Grandstander"/>
              <a:sym typeface="Grandstander"/>
            </a:endParaRPr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4020775" y="877250"/>
            <a:ext cx="1743900" cy="57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latin typeface="Grandstander"/>
                <a:ea typeface="Grandstander"/>
                <a:cs typeface="Grandstander"/>
                <a:sym typeface="Grandstander"/>
              </a:rPr>
              <a:t>Prénom</a:t>
            </a:r>
            <a:endParaRPr b="1" sz="1800">
              <a:latin typeface="Grandstander"/>
              <a:ea typeface="Grandstander"/>
              <a:cs typeface="Grandstander"/>
              <a:sym typeface="Grandstander"/>
            </a:endParaRPr>
          </a:p>
        </p:txBody>
      </p:sp>
      <p:sp>
        <p:nvSpPr>
          <p:cNvPr id="61" name="Google Shape;61;p13"/>
          <p:cNvSpPr txBox="1"/>
          <p:nvPr>
            <p:ph idx="1" type="subTitle"/>
          </p:nvPr>
        </p:nvSpPr>
        <p:spPr>
          <a:xfrm>
            <a:off x="376475" y="1577050"/>
            <a:ext cx="1743900" cy="57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latin typeface="Grandstander"/>
                <a:ea typeface="Grandstander"/>
                <a:cs typeface="Grandstander"/>
                <a:sym typeface="Grandstander"/>
              </a:rPr>
              <a:t>Prénom</a:t>
            </a:r>
            <a:endParaRPr b="1" sz="1800">
              <a:latin typeface="Grandstander"/>
              <a:ea typeface="Grandstander"/>
              <a:cs typeface="Grandstander"/>
              <a:sym typeface="Grandstander"/>
            </a:endParaRPr>
          </a:p>
        </p:txBody>
      </p:sp>
      <p:sp>
        <p:nvSpPr>
          <p:cNvPr id="62" name="Google Shape;62;p13"/>
          <p:cNvSpPr txBox="1"/>
          <p:nvPr>
            <p:ph idx="1" type="subTitle"/>
          </p:nvPr>
        </p:nvSpPr>
        <p:spPr>
          <a:xfrm>
            <a:off x="2198625" y="1577050"/>
            <a:ext cx="1743900" cy="57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latin typeface="Grandstander"/>
                <a:ea typeface="Grandstander"/>
                <a:cs typeface="Grandstander"/>
                <a:sym typeface="Grandstander"/>
              </a:rPr>
              <a:t>Prénom</a:t>
            </a:r>
            <a:endParaRPr b="1" sz="1800">
              <a:latin typeface="Grandstander"/>
              <a:ea typeface="Grandstander"/>
              <a:cs typeface="Grandstander"/>
              <a:sym typeface="Grandstander"/>
            </a:endParaRPr>
          </a:p>
        </p:txBody>
      </p:sp>
      <p:sp>
        <p:nvSpPr>
          <p:cNvPr id="63" name="Google Shape;63;p13"/>
          <p:cNvSpPr txBox="1"/>
          <p:nvPr>
            <p:ph idx="1" type="subTitle"/>
          </p:nvPr>
        </p:nvSpPr>
        <p:spPr>
          <a:xfrm>
            <a:off x="4020775" y="1577050"/>
            <a:ext cx="1743900" cy="57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latin typeface="Grandstander"/>
                <a:ea typeface="Grandstander"/>
                <a:cs typeface="Grandstander"/>
                <a:sym typeface="Grandstander"/>
              </a:rPr>
              <a:t>Prénom</a:t>
            </a:r>
            <a:endParaRPr b="1" sz="1800">
              <a:latin typeface="Grandstander"/>
              <a:ea typeface="Grandstander"/>
              <a:cs typeface="Grandstander"/>
              <a:sym typeface="Grandstander"/>
            </a:endParaRPr>
          </a:p>
        </p:txBody>
      </p:sp>
      <p:sp>
        <p:nvSpPr>
          <p:cNvPr id="64" name="Google Shape;64;p13"/>
          <p:cNvSpPr txBox="1"/>
          <p:nvPr>
            <p:ph idx="1" type="subTitle"/>
          </p:nvPr>
        </p:nvSpPr>
        <p:spPr>
          <a:xfrm>
            <a:off x="357975" y="2206475"/>
            <a:ext cx="1743900" cy="57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latin typeface="Grandstander"/>
                <a:ea typeface="Grandstander"/>
                <a:cs typeface="Grandstander"/>
                <a:sym typeface="Grandstander"/>
              </a:rPr>
              <a:t>Prénom</a:t>
            </a:r>
            <a:endParaRPr b="1" sz="1800">
              <a:latin typeface="Grandstander"/>
              <a:ea typeface="Grandstander"/>
              <a:cs typeface="Grandstander"/>
              <a:sym typeface="Grandstander"/>
            </a:endParaRPr>
          </a:p>
        </p:txBody>
      </p:sp>
      <p:sp>
        <p:nvSpPr>
          <p:cNvPr id="65" name="Google Shape;65;p13"/>
          <p:cNvSpPr txBox="1"/>
          <p:nvPr>
            <p:ph idx="1" type="subTitle"/>
          </p:nvPr>
        </p:nvSpPr>
        <p:spPr>
          <a:xfrm>
            <a:off x="2180125" y="2206475"/>
            <a:ext cx="1743900" cy="57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latin typeface="Grandstander"/>
                <a:ea typeface="Grandstander"/>
                <a:cs typeface="Grandstander"/>
                <a:sym typeface="Grandstander"/>
              </a:rPr>
              <a:t>Prénom</a:t>
            </a:r>
            <a:endParaRPr b="1" sz="1800">
              <a:latin typeface="Grandstander"/>
              <a:ea typeface="Grandstander"/>
              <a:cs typeface="Grandstander"/>
              <a:sym typeface="Grandstander"/>
            </a:endParaRPr>
          </a:p>
        </p:txBody>
      </p:sp>
      <p:sp>
        <p:nvSpPr>
          <p:cNvPr id="66" name="Google Shape;66;p13"/>
          <p:cNvSpPr txBox="1"/>
          <p:nvPr>
            <p:ph idx="1" type="subTitle"/>
          </p:nvPr>
        </p:nvSpPr>
        <p:spPr>
          <a:xfrm>
            <a:off x="4002275" y="2206475"/>
            <a:ext cx="1743900" cy="57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latin typeface="Grandstander"/>
                <a:ea typeface="Grandstander"/>
                <a:cs typeface="Grandstander"/>
                <a:sym typeface="Grandstander"/>
              </a:rPr>
              <a:t>Prénom</a:t>
            </a:r>
            <a:endParaRPr b="1" sz="1800">
              <a:latin typeface="Grandstander"/>
              <a:ea typeface="Grandstander"/>
              <a:cs typeface="Grandstander"/>
              <a:sym typeface="Grandstander"/>
            </a:endParaRPr>
          </a:p>
        </p:txBody>
      </p:sp>
      <p:sp>
        <p:nvSpPr>
          <p:cNvPr id="67" name="Google Shape;67;p13"/>
          <p:cNvSpPr txBox="1"/>
          <p:nvPr>
            <p:ph idx="1" type="subTitle"/>
          </p:nvPr>
        </p:nvSpPr>
        <p:spPr>
          <a:xfrm>
            <a:off x="422675" y="2835900"/>
            <a:ext cx="1743900" cy="57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latin typeface="Grandstander"/>
                <a:ea typeface="Grandstander"/>
                <a:cs typeface="Grandstander"/>
                <a:sym typeface="Grandstander"/>
              </a:rPr>
              <a:t>Prénom</a:t>
            </a:r>
            <a:endParaRPr b="1" sz="1800">
              <a:latin typeface="Grandstander"/>
              <a:ea typeface="Grandstander"/>
              <a:cs typeface="Grandstander"/>
              <a:sym typeface="Grandstander"/>
            </a:endParaRPr>
          </a:p>
        </p:txBody>
      </p:sp>
      <p:sp>
        <p:nvSpPr>
          <p:cNvPr id="68" name="Google Shape;68;p13"/>
          <p:cNvSpPr txBox="1"/>
          <p:nvPr>
            <p:ph idx="1" type="subTitle"/>
          </p:nvPr>
        </p:nvSpPr>
        <p:spPr>
          <a:xfrm>
            <a:off x="2244825" y="2835900"/>
            <a:ext cx="1743900" cy="57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latin typeface="Grandstander"/>
                <a:ea typeface="Grandstander"/>
                <a:cs typeface="Grandstander"/>
                <a:sym typeface="Grandstander"/>
              </a:rPr>
              <a:t>Prénom</a:t>
            </a:r>
            <a:endParaRPr b="1" sz="1800">
              <a:latin typeface="Grandstander"/>
              <a:ea typeface="Grandstander"/>
              <a:cs typeface="Grandstander"/>
              <a:sym typeface="Grandstander"/>
            </a:endParaRPr>
          </a:p>
        </p:txBody>
      </p:sp>
      <p:sp>
        <p:nvSpPr>
          <p:cNvPr id="69" name="Google Shape;69;p13"/>
          <p:cNvSpPr txBox="1"/>
          <p:nvPr>
            <p:ph idx="1" type="subTitle"/>
          </p:nvPr>
        </p:nvSpPr>
        <p:spPr>
          <a:xfrm>
            <a:off x="4066975" y="2835900"/>
            <a:ext cx="1743900" cy="57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latin typeface="Grandstander"/>
                <a:ea typeface="Grandstander"/>
                <a:cs typeface="Grandstander"/>
                <a:sym typeface="Grandstander"/>
              </a:rPr>
              <a:t>Prénom</a:t>
            </a:r>
            <a:endParaRPr b="1" sz="1800">
              <a:latin typeface="Grandstander"/>
              <a:ea typeface="Grandstander"/>
              <a:cs typeface="Grandstander"/>
              <a:sym typeface="Grandstander"/>
            </a:endParaRPr>
          </a:p>
        </p:txBody>
      </p:sp>
      <p:sp>
        <p:nvSpPr>
          <p:cNvPr id="70" name="Google Shape;70;p13"/>
          <p:cNvSpPr txBox="1"/>
          <p:nvPr>
            <p:ph idx="1" type="subTitle"/>
          </p:nvPr>
        </p:nvSpPr>
        <p:spPr>
          <a:xfrm>
            <a:off x="422675" y="3465325"/>
            <a:ext cx="1743900" cy="57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latin typeface="Grandstander"/>
                <a:ea typeface="Grandstander"/>
                <a:cs typeface="Grandstander"/>
                <a:sym typeface="Grandstander"/>
              </a:rPr>
              <a:t>Prénom</a:t>
            </a:r>
            <a:endParaRPr b="1" sz="1800">
              <a:latin typeface="Grandstander"/>
              <a:ea typeface="Grandstander"/>
              <a:cs typeface="Grandstander"/>
              <a:sym typeface="Grandstander"/>
            </a:endParaRPr>
          </a:p>
        </p:txBody>
      </p:sp>
      <p:sp>
        <p:nvSpPr>
          <p:cNvPr id="71" name="Google Shape;71;p13"/>
          <p:cNvSpPr txBox="1"/>
          <p:nvPr>
            <p:ph idx="1" type="subTitle"/>
          </p:nvPr>
        </p:nvSpPr>
        <p:spPr>
          <a:xfrm>
            <a:off x="2244825" y="3465325"/>
            <a:ext cx="1743900" cy="57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latin typeface="Grandstander"/>
                <a:ea typeface="Grandstander"/>
                <a:cs typeface="Grandstander"/>
                <a:sym typeface="Grandstander"/>
              </a:rPr>
              <a:t>Prénom</a:t>
            </a:r>
            <a:endParaRPr b="1" sz="1800">
              <a:latin typeface="Grandstander"/>
              <a:ea typeface="Grandstander"/>
              <a:cs typeface="Grandstander"/>
              <a:sym typeface="Grandstander"/>
            </a:endParaRPr>
          </a:p>
        </p:txBody>
      </p:sp>
      <p:sp>
        <p:nvSpPr>
          <p:cNvPr id="72" name="Google Shape;72;p13"/>
          <p:cNvSpPr txBox="1"/>
          <p:nvPr>
            <p:ph idx="1" type="subTitle"/>
          </p:nvPr>
        </p:nvSpPr>
        <p:spPr>
          <a:xfrm>
            <a:off x="4066975" y="3465325"/>
            <a:ext cx="1743900" cy="57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latin typeface="Grandstander"/>
                <a:ea typeface="Grandstander"/>
                <a:cs typeface="Grandstander"/>
                <a:sym typeface="Grandstander"/>
              </a:rPr>
              <a:t>Prénom</a:t>
            </a:r>
            <a:endParaRPr b="1" sz="1800">
              <a:latin typeface="Grandstander"/>
              <a:ea typeface="Grandstander"/>
              <a:cs typeface="Grandstander"/>
              <a:sym typeface="Grandstander"/>
            </a:endParaRPr>
          </a:p>
        </p:txBody>
      </p:sp>
      <p:sp>
        <p:nvSpPr>
          <p:cNvPr id="73" name="Google Shape;73;p13"/>
          <p:cNvSpPr txBox="1"/>
          <p:nvPr>
            <p:ph idx="1" type="subTitle"/>
          </p:nvPr>
        </p:nvSpPr>
        <p:spPr>
          <a:xfrm>
            <a:off x="422675" y="4159300"/>
            <a:ext cx="1743900" cy="57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latin typeface="Grandstander"/>
                <a:ea typeface="Grandstander"/>
                <a:cs typeface="Grandstander"/>
                <a:sym typeface="Grandstander"/>
              </a:rPr>
              <a:t>Prénom</a:t>
            </a:r>
            <a:endParaRPr b="1" sz="1800">
              <a:latin typeface="Grandstander"/>
              <a:ea typeface="Grandstander"/>
              <a:cs typeface="Grandstander"/>
              <a:sym typeface="Grandstander"/>
            </a:endParaRPr>
          </a:p>
        </p:txBody>
      </p:sp>
      <p:sp>
        <p:nvSpPr>
          <p:cNvPr id="74" name="Google Shape;74;p13"/>
          <p:cNvSpPr txBox="1"/>
          <p:nvPr>
            <p:ph idx="1" type="subTitle"/>
          </p:nvPr>
        </p:nvSpPr>
        <p:spPr>
          <a:xfrm>
            <a:off x="2244825" y="4159300"/>
            <a:ext cx="1743900" cy="57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latin typeface="Grandstander"/>
                <a:ea typeface="Grandstander"/>
                <a:cs typeface="Grandstander"/>
                <a:sym typeface="Grandstander"/>
              </a:rPr>
              <a:t>Prénom</a:t>
            </a:r>
            <a:endParaRPr b="1" sz="1800">
              <a:latin typeface="Grandstander"/>
              <a:ea typeface="Grandstander"/>
              <a:cs typeface="Grandstander"/>
              <a:sym typeface="Grandstander"/>
            </a:endParaRPr>
          </a:p>
        </p:txBody>
      </p:sp>
      <p:sp>
        <p:nvSpPr>
          <p:cNvPr id="75" name="Google Shape;75;p13"/>
          <p:cNvSpPr txBox="1"/>
          <p:nvPr>
            <p:ph idx="1" type="subTitle"/>
          </p:nvPr>
        </p:nvSpPr>
        <p:spPr>
          <a:xfrm>
            <a:off x="4066975" y="4159300"/>
            <a:ext cx="1743900" cy="57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latin typeface="Grandstander"/>
                <a:ea typeface="Grandstander"/>
                <a:cs typeface="Grandstander"/>
                <a:sym typeface="Grandstander"/>
              </a:rPr>
              <a:t>Prénom</a:t>
            </a:r>
            <a:endParaRPr b="1" sz="1800">
              <a:latin typeface="Grandstander"/>
              <a:ea typeface="Grandstander"/>
              <a:cs typeface="Grandstander"/>
              <a:sym typeface="Grandstander"/>
            </a:endParaRPr>
          </a:p>
        </p:txBody>
      </p:sp>
      <p:sp>
        <p:nvSpPr>
          <p:cNvPr id="76" name="Google Shape;76;p13"/>
          <p:cNvSpPr txBox="1"/>
          <p:nvPr>
            <p:ph idx="1" type="subTitle"/>
          </p:nvPr>
        </p:nvSpPr>
        <p:spPr>
          <a:xfrm>
            <a:off x="422675" y="4794550"/>
            <a:ext cx="1743900" cy="57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latin typeface="Grandstander"/>
                <a:ea typeface="Grandstander"/>
                <a:cs typeface="Grandstander"/>
                <a:sym typeface="Grandstander"/>
              </a:rPr>
              <a:t>Prénom</a:t>
            </a:r>
            <a:endParaRPr b="1" sz="1800">
              <a:latin typeface="Grandstander"/>
              <a:ea typeface="Grandstander"/>
              <a:cs typeface="Grandstander"/>
              <a:sym typeface="Grandstander"/>
            </a:endParaRPr>
          </a:p>
        </p:txBody>
      </p:sp>
      <p:sp>
        <p:nvSpPr>
          <p:cNvPr id="77" name="Google Shape;77;p13"/>
          <p:cNvSpPr txBox="1"/>
          <p:nvPr>
            <p:ph idx="1" type="subTitle"/>
          </p:nvPr>
        </p:nvSpPr>
        <p:spPr>
          <a:xfrm>
            <a:off x="2244825" y="4794550"/>
            <a:ext cx="1743900" cy="57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latin typeface="Grandstander"/>
                <a:ea typeface="Grandstander"/>
                <a:cs typeface="Grandstander"/>
                <a:sym typeface="Grandstander"/>
              </a:rPr>
              <a:t>Prénom</a:t>
            </a:r>
            <a:endParaRPr b="1" sz="1800">
              <a:latin typeface="Grandstander"/>
              <a:ea typeface="Grandstander"/>
              <a:cs typeface="Grandstander"/>
              <a:sym typeface="Grandstander"/>
            </a:endParaRPr>
          </a:p>
        </p:txBody>
      </p:sp>
      <p:sp>
        <p:nvSpPr>
          <p:cNvPr id="78" name="Google Shape;78;p13"/>
          <p:cNvSpPr txBox="1"/>
          <p:nvPr>
            <p:ph idx="1" type="subTitle"/>
          </p:nvPr>
        </p:nvSpPr>
        <p:spPr>
          <a:xfrm>
            <a:off x="4066975" y="4794550"/>
            <a:ext cx="1743900" cy="57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latin typeface="Grandstander"/>
                <a:ea typeface="Grandstander"/>
                <a:cs typeface="Grandstander"/>
                <a:sym typeface="Grandstander"/>
              </a:rPr>
              <a:t>Prénom</a:t>
            </a:r>
            <a:endParaRPr b="1" sz="1800">
              <a:latin typeface="Grandstander"/>
              <a:ea typeface="Grandstander"/>
              <a:cs typeface="Grandstander"/>
              <a:sym typeface="Grandstander"/>
            </a:endParaRPr>
          </a:p>
        </p:txBody>
      </p:sp>
      <p:sp>
        <p:nvSpPr>
          <p:cNvPr id="79" name="Google Shape;79;p13"/>
          <p:cNvSpPr txBox="1"/>
          <p:nvPr>
            <p:ph idx="1" type="subTitle"/>
          </p:nvPr>
        </p:nvSpPr>
        <p:spPr>
          <a:xfrm>
            <a:off x="422675" y="5429800"/>
            <a:ext cx="1743900" cy="57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latin typeface="Grandstander"/>
                <a:ea typeface="Grandstander"/>
                <a:cs typeface="Grandstander"/>
                <a:sym typeface="Grandstander"/>
              </a:rPr>
              <a:t>Prénom</a:t>
            </a:r>
            <a:endParaRPr b="1" sz="1800">
              <a:latin typeface="Grandstander"/>
              <a:ea typeface="Grandstander"/>
              <a:cs typeface="Grandstander"/>
              <a:sym typeface="Grandstander"/>
            </a:endParaRPr>
          </a:p>
        </p:txBody>
      </p:sp>
      <p:sp>
        <p:nvSpPr>
          <p:cNvPr id="80" name="Google Shape;80;p13"/>
          <p:cNvSpPr txBox="1"/>
          <p:nvPr>
            <p:ph idx="1" type="subTitle"/>
          </p:nvPr>
        </p:nvSpPr>
        <p:spPr>
          <a:xfrm>
            <a:off x="2244825" y="5429800"/>
            <a:ext cx="1743900" cy="57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latin typeface="Grandstander"/>
                <a:ea typeface="Grandstander"/>
                <a:cs typeface="Grandstander"/>
                <a:sym typeface="Grandstander"/>
              </a:rPr>
              <a:t>Prénom</a:t>
            </a:r>
            <a:endParaRPr b="1" sz="1800">
              <a:latin typeface="Grandstander"/>
              <a:ea typeface="Grandstander"/>
              <a:cs typeface="Grandstander"/>
              <a:sym typeface="Grandstander"/>
            </a:endParaRPr>
          </a:p>
        </p:txBody>
      </p:sp>
      <p:sp>
        <p:nvSpPr>
          <p:cNvPr id="81" name="Google Shape;81;p13"/>
          <p:cNvSpPr txBox="1"/>
          <p:nvPr>
            <p:ph idx="1" type="subTitle"/>
          </p:nvPr>
        </p:nvSpPr>
        <p:spPr>
          <a:xfrm>
            <a:off x="4066975" y="5429800"/>
            <a:ext cx="1743900" cy="57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latin typeface="Grandstander"/>
                <a:ea typeface="Grandstander"/>
                <a:cs typeface="Grandstander"/>
                <a:sym typeface="Grandstander"/>
              </a:rPr>
              <a:t>Prénom</a:t>
            </a:r>
            <a:endParaRPr b="1" sz="1800">
              <a:latin typeface="Grandstander"/>
              <a:ea typeface="Grandstander"/>
              <a:cs typeface="Grandstander"/>
              <a:sym typeface="Grandstander"/>
            </a:endParaRPr>
          </a:p>
        </p:txBody>
      </p:sp>
      <p:sp>
        <p:nvSpPr>
          <p:cNvPr id="82" name="Google Shape;82;p13"/>
          <p:cNvSpPr txBox="1"/>
          <p:nvPr>
            <p:ph idx="1" type="subTitle"/>
          </p:nvPr>
        </p:nvSpPr>
        <p:spPr>
          <a:xfrm>
            <a:off x="422675" y="6065050"/>
            <a:ext cx="1743900" cy="57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latin typeface="Grandstander"/>
                <a:ea typeface="Grandstander"/>
                <a:cs typeface="Grandstander"/>
                <a:sym typeface="Grandstander"/>
              </a:rPr>
              <a:t>Prénom</a:t>
            </a:r>
            <a:endParaRPr b="1" sz="1800">
              <a:latin typeface="Grandstander"/>
              <a:ea typeface="Grandstander"/>
              <a:cs typeface="Grandstander"/>
              <a:sym typeface="Grandstander"/>
            </a:endParaRPr>
          </a:p>
        </p:txBody>
      </p:sp>
      <p:sp>
        <p:nvSpPr>
          <p:cNvPr id="83" name="Google Shape;83;p13"/>
          <p:cNvSpPr txBox="1"/>
          <p:nvPr>
            <p:ph idx="1" type="subTitle"/>
          </p:nvPr>
        </p:nvSpPr>
        <p:spPr>
          <a:xfrm>
            <a:off x="2244825" y="6065050"/>
            <a:ext cx="1743900" cy="57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latin typeface="Grandstander"/>
                <a:ea typeface="Grandstander"/>
                <a:cs typeface="Grandstander"/>
                <a:sym typeface="Grandstander"/>
              </a:rPr>
              <a:t>Prénom</a:t>
            </a:r>
            <a:endParaRPr b="1" sz="1800">
              <a:latin typeface="Grandstander"/>
              <a:ea typeface="Grandstander"/>
              <a:cs typeface="Grandstander"/>
              <a:sym typeface="Grandstander"/>
            </a:endParaRPr>
          </a:p>
        </p:txBody>
      </p:sp>
      <p:sp>
        <p:nvSpPr>
          <p:cNvPr id="84" name="Google Shape;84;p13"/>
          <p:cNvSpPr txBox="1"/>
          <p:nvPr>
            <p:ph idx="1" type="subTitle"/>
          </p:nvPr>
        </p:nvSpPr>
        <p:spPr>
          <a:xfrm>
            <a:off x="4066975" y="6065050"/>
            <a:ext cx="1743900" cy="57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latin typeface="Grandstander"/>
                <a:ea typeface="Grandstander"/>
                <a:cs typeface="Grandstander"/>
                <a:sym typeface="Grandstander"/>
              </a:rPr>
              <a:t>Prénom</a:t>
            </a:r>
            <a:endParaRPr b="1" sz="1800">
              <a:latin typeface="Grandstander"/>
              <a:ea typeface="Grandstander"/>
              <a:cs typeface="Grandstander"/>
              <a:sym typeface="Grandstander"/>
            </a:endParaRPr>
          </a:p>
        </p:txBody>
      </p:sp>
      <p:sp>
        <p:nvSpPr>
          <p:cNvPr id="85" name="Google Shape;85;p13"/>
          <p:cNvSpPr txBox="1"/>
          <p:nvPr>
            <p:ph idx="1" type="subTitle"/>
          </p:nvPr>
        </p:nvSpPr>
        <p:spPr>
          <a:xfrm>
            <a:off x="376475" y="6700300"/>
            <a:ext cx="1743900" cy="57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latin typeface="Grandstander"/>
                <a:ea typeface="Grandstander"/>
                <a:cs typeface="Grandstander"/>
                <a:sym typeface="Grandstander"/>
              </a:rPr>
              <a:t>Prénom</a:t>
            </a:r>
            <a:endParaRPr b="1" sz="1800">
              <a:latin typeface="Grandstander"/>
              <a:ea typeface="Grandstander"/>
              <a:cs typeface="Grandstander"/>
              <a:sym typeface="Grandstander"/>
            </a:endParaRPr>
          </a:p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2198625" y="6700300"/>
            <a:ext cx="1743900" cy="57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latin typeface="Grandstander"/>
                <a:ea typeface="Grandstander"/>
                <a:cs typeface="Grandstander"/>
                <a:sym typeface="Grandstander"/>
              </a:rPr>
              <a:t>Prénom</a:t>
            </a:r>
            <a:endParaRPr b="1" sz="1800">
              <a:latin typeface="Grandstander"/>
              <a:ea typeface="Grandstander"/>
              <a:cs typeface="Grandstander"/>
              <a:sym typeface="Grandstander"/>
            </a:endParaRPr>
          </a:p>
        </p:txBody>
      </p:sp>
      <p:sp>
        <p:nvSpPr>
          <p:cNvPr id="87" name="Google Shape;87;p13"/>
          <p:cNvSpPr txBox="1"/>
          <p:nvPr>
            <p:ph idx="1" type="subTitle"/>
          </p:nvPr>
        </p:nvSpPr>
        <p:spPr>
          <a:xfrm>
            <a:off x="4020775" y="6700300"/>
            <a:ext cx="1743900" cy="57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latin typeface="Grandstander"/>
                <a:ea typeface="Grandstander"/>
                <a:cs typeface="Grandstander"/>
                <a:sym typeface="Grandstander"/>
              </a:rPr>
              <a:t>Prénom</a:t>
            </a:r>
            <a:endParaRPr b="1" sz="1800">
              <a:latin typeface="Grandstander"/>
              <a:ea typeface="Grandstander"/>
              <a:cs typeface="Grandstander"/>
              <a:sym typeface="Grandstander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